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7561263" cy="75612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950" y="-102"/>
      </p:cViewPr>
      <p:guideLst>
        <p:guide orient="horz" pos="238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2348893"/>
            <a:ext cx="6427074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4284716"/>
            <a:ext cx="529288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3" y="334306"/>
            <a:ext cx="1405923" cy="711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334306"/>
            <a:ext cx="4095684" cy="711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4858812"/>
            <a:ext cx="6427074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3204786"/>
            <a:ext cx="6427074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28" y="1944575"/>
            <a:ext cx="2750147" cy="55029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1944575"/>
            <a:ext cx="2751460" cy="55029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302801"/>
            <a:ext cx="680513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1692533"/>
            <a:ext cx="334087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2397901"/>
            <a:ext cx="334087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1692533"/>
            <a:ext cx="3342183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2397901"/>
            <a:ext cx="3342183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301050"/>
            <a:ext cx="2487603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301051"/>
            <a:ext cx="4226956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1582265"/>
            <a:ext cx="2487603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5292884"/>
            <a:ext cx="4536758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675613"/>
            <a:ext cx="4536758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5917739"/>
            <a:ext cx="4536758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302801"/>
            <a:ext cx="6805137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1764295"/>
            <a:ext cx="6805137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7008171"/>
            <a:ext cx="176429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AE887-CF13-4458-8577-F689C4B2DA81}" type="datetimeFigureOut">
              <a:rPr lang="en-US" smtClean="0"/>
              <a:pPr/>
              <a:t>5/7/2023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7008171"/>
            <a:ext cx="2394400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7008171"/>
            <a:ext cx="176429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2D1E-0F14-4BD2-B6FA-9EFE7FC7160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45451797_805521680951959_182224881531197072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436007_2065720103633020_8525012691045745544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623392_918138196109708_448388085737552188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344240331_3442469889415024_3615122845957350269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436056_263249329401432_1783641259088043143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637949_197489216497786_6358663099873948443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452094_618093906588943_8647892866063563995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449717_1306165646950643_8174084836857229250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596689_591397202753387_1301655597953163265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45424627_6114701101952554_1917130949464201524_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7561263" cy="75612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Vesna Vujicic</dc:creator>
  <cp:lastModifiedBy>Vesna Vujicic</cp:lastModifiedBy>
  <cp:revision>2</cp:revision>
  <dcterms:created xsi:type="dcterms:W3CDTF">2023-05-07T07:58:19Z</dcterms:created>
  <dcterms:modified xsi:type="dcterms:W3CDTF">2023-05-07T08:52:11Z</dcterms:modified>
</cp:coreProperties>
</file>